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</p:sldIdLst>
  <p:sldSz cx="9753600" cy="7334250"/>
  <p:notesSz cx="9753600" cy="733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23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803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226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126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4647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0368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121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61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187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791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566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236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733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4146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8765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485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1642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8214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5574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14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2691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6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2425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995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0842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642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667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90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4012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948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3714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26498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66343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5590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825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6598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72157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7029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66231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886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4626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1580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55143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1080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9632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1674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325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142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888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8177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63756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30321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77503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5440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2239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02276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1217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42906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0034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3821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655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27651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7874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7659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6210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36201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24731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032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60183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42347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58467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96418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3141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0751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79168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82833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96772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35786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2051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6852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97468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38732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97950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9956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029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11091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99662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19287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76584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137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2270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6252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6008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3410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0193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453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73617"/>
            <a:ext cx="8290560" cy="15401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107180"/>
            <a:ext cx="6827519" cy="18335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86877"/>
            <a:ext cx="4242816" cy="4840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3" y="1686877"/>
            <a:ext cx="4242816" cy="4840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680" y="293369"/>
            <a:ext cx="8778239" cy="1173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680" y="1686877"/>
            <a:ext cx="8778239" cy="4840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820852"/>
            <a:ext cx="3121151" cy="3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820852"/>
            <a:ext cx="2243328" cy="3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820852"/>
            <a:ext cx="2243328" cy="366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34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3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0</Words>
  <Application>Microsoft Office PowerPoint</Application>
  <PresentationFormat>Custom</PresentationFormat>
  <Paragraphs>0</Paragraphs>
  <Slides>101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3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N. HARINI</cp:lastModifiedBy>
  <cp:revision>4</cp:revision>
  <dcterms:created xsi:type="dcterms:W3CDTF">2018-06-07T12:43:03Z</dcterms:created>
  <dcterms:modified xsi:type="dcterms:W3CDTF">2019-07-16T03:36:15Z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2018-06-07T00:00:00Z</vt:filetime>
  </property>
  <property fmtid="{D5CDD505-2E9C-101B-9397-08002B2CF9AE}" pid="3" name="LastSaved">
    <vt:filetime>2018-06-07T00:00:00Z</vt:filetime>
  </property>
</Properties>
</file>